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3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22" r:id="rId12"/>
    <p:sldId id="328" r:id="rId13"/>
    <p:sldId id="329" r:id="rId14"/>
    <p:sldId id="323" r:id="rId15"/>
    <p:sldId id="321" r:id="rId16"/>
    <p:sldId id="320" r:id="rId17"/>
    <p:sldId id="327" r:id="rId18"/>
    <p:sldId id="348" r:id="rId19"/>
    <p:sldId id="353" r:id="rId20"/>
    <p:sldId id="354" r:id="rId21"/>
    <p:sldId id="355" r:id="rId22"/>
    <p:sldId id="356" r:id="rId23"/>
    <p:sldId id="357" r:id="rId24"/>
    <p:sldId id="318" r:id="rId25"/>
    <p:sldId id="367" r:id="rId26"/>
    <p:sldId id="370" r:id="rId27"/>
    <p:sldId id="331" r:id="rId28"/>
    <p:sldId id="332" r:id="rId29"/>
    <p:sldId id="358" r:id="rId30"/>
    <p:sldId id="352" r:id="rId31"/>
    <p:sldId id="366" r:id="rId32"/>
    <p:sldId id="306" r:id="rId33"/>
    <p:sldId id="303" r:id="rId34"/>
    <p:sldId id="347" r:id="rId35"/>
    <p:sldId id="337" r:id="rId36"/>
    <p:sldId id="368" r:id="rId37"/>
    <p:sldId id="369" r:id="rId38"/>
    <p:sldId id="349" r:id="rId39"/>
    <p:sldId id="359" r:id="rId40"/>
    <p:sldId id="372" r:id="rId41"/>
    <p:sldId id="375" r:id="rId42"/>
    <p:sldId id="377" r:id="rId43"/>
    <p:sldId id="376" r:id="rId44"/>
    <p:sldId id="383" r:id="rId45"/>
    <p:sldId id="384" r:id="rId46"/>
    <p:sldId id="365" r:id="rId47"/>
    <p:sldId id="360" r:id="rId48"/>
    <p:sldId id="362" r:id="rId49"/>
    <p:sldId id="363" r:id="rId50"/>
    <p:sldId id="364" r:id="rId51"/>
    <p:sldId id="307" r:id="rId5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372" y="-72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49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38" y="1475581"/>
            <a:ext cx="5862656" cy="1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63789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base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4" y="3491805"/>
            <a:ext cx="5743477" cy="22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acme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“Contact us”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938277"/>
            <a:ext cx="97821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</a:t>
            </a:r>
            <a:r>
              <a:rPr lang="en-US" sz="2000" b="1" i="1" dirty="0" smtClean="0">
                <a:solidFill>
                  <a:schemeClr val="tx1"/>
                </a:solidFill>
              </a:rPr>
              <a:t>Manage Sites </a:t>
            </a:r>
            <a:r>
              <a:rPr lang="en-US" sz="2000" b="1" i="1" dirty="0" smtClean="0">
                <a:solidFill>
                  <a:schemeClr val="tx1"/>
                </a:solidFill>
              </a:rPr>
              <a:t>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</a:t>
            </a:r>
            <a:r>
              <a:rPr lang="en-US" sz="2000" b="1" i="1" dirty="0" smtClean="0">
                <a:solidFill>
                  <a:schemeClr val="tx1"/>
                </a:solidFill>
              </a:rPr>
              <a:t>anybody </a:t>
            </a:r>
            <a:r>
              <a:rPr lang="en-US" sz="2000" b="1" i="1" dirty="0" smtClean="0">
                <a:solidFill>
                  <a:schemeClr val="tx1"/>
                </a:solidFill>
              </a:rPr>
              <a:t>in</a:t>
            </a:r>
            <a:r>
              <a:rPr lang="en-US" sz="2000" b="1" i="1" dirty="0" smtClean="0">
                <a:solidFill>
                  <a:schemeClr val="tx1"/>
                </a:solidFill>
              </a:rPr>
              <a:t> </a:t>
            </a:r>
            <a:r>
              <a:rPr lang="en-US" sz="2000" b="1" i="1" dirty="0" smtClean="0">
                <a:solidFill>
                  <a:schemeClr val="tx1"/>
                </a:solidFill>
              </a:rPr>
              <a:t>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1" y="3923853"/>
            <a:ext cx="3221040" cy="27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907841"/>
            <a:ext cx="5397139" cy="8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58" y="1208069"/>
            <a:ext cx="4287544" cy="242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rgbClr val="4C4C4C"/>
                </a:solidFill>
              </a:rPr>
              <a:t>Shortcuts : http://blog.exoplatform.com/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Search: (your choice)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Yahoo: yahoo.com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Google: google.com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rgbClr val="4C4C4C"/>
                </a:solidFill>
              </a:rPr>
              <a:t>eXo : http://blog.exoplatform.com/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rgbClr val="4C4C4C"/>
                </a:solidFill>
              </a:rPr>
              <a:t>Blog : http://blog.exoplatform.com/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rgbClr val="4C4C4C"/>
                </a:solidFill>
              </a:rPr>
              <a:t>Wiki: http</a:t>
            </a:r>
            <a:r>
              <a:rPr lang="en-US" sz="1800" b="1" i="1" dirty="0" smtClean="0">
                <a:solidFill>
                  <a:srgbClr val="4C4C4C"/>
                </a:solidFill>
              </a:rPr>
              <a:t>://wiki.exoplatform.com</a:t>
            </a:r>
            <a:r>
              <a:rPr lang="en-US" sz="1800" b="1" i="1" dirty="0">
                <a:solidFill>
                  <a:srgbClr val="4C4C4C"/>
                </a:solidFill>
              </a:rPr>
              <a:t>/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“eXo” nodes shall reference to the same blog </a:t>
            </a:r>
            <a:r>
              <a:rPr lang="en-US" sz="1800" b="1" i="1" dirty="0" smtClean="0">
                <a:solidFill>
                  <a:srgbClr val="4C4C4C"/>
                </a:solidFill>
              </a:rPr>
              <a:t>page (inside the navigation).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1233005"/>
            <a:ext cx="4937388" cy="42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2297968"/>
            <a:ext cx="2088232" cy="412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01" y="2458122"/>
            <a:ext cx="8535169" cy="385836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group pages can optionally be shown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 a navigation bar: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06" y="3633791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 Open a group page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“Manage Groups”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john a manager of the group “platform/training”. Add a navigation to the group platform/training, select any existing page. Sign out – sign in in order to see the new group navigation.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group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6a: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to the Gadget panel. 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test page, open the layout and test the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6b: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39548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3635846" y="1691605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4096</TotalTime>
  <Words>1361</Words>
  <Application>Microsoft Office PowerPoint</Application>
  <PresentationFormat>Personalizados</PresentationFormat>
  <Paragraphs>303</Paragraphs>
  <Slides>49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dos diapositivos</vt:lpstr>
      </vt:variant>
      <vt:variant>
        <vt:i4>49</vt:i4>
      </vt:variant>
    </vt:vector>
  </HeadingPairs>
  <TitlesOfParts>
    <vt:vector size="52" baseType="lpstr">
      <vt:lpstr>eXo-powerpoint-template</vt:lpstr>
      <vt:lpstr>1_Office Theme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219</cp:revision>
  <dcterms:created xsi:type="dcterms:W3CDTF">2010-06-15T15:11:14Z</dcterms:created>
  <dcterms:modified xsi:type="dcterms:W3CDTF">2010-10-04T15:50:41Z</dcterms:modified>
</cp:coreProperties>
</file>